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A111915-BE36-4E01-A7E5-04B1672EAD32}" styleName="Style léger 2 - Accentuation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22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4432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4507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933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1115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12813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7649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7933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131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0927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688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78095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F4C24-0A3A-9149-B6ED-3E54A691702F}" type="datetimeFigureOut">
              <a:rPr lang="fr-FR" smtClean="0"/>
              <a:t>28/06/17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B8493-D39F-6843-9C47-D51CD68C3BA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0262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455855"/>
              </p:ext>
            </p:extLst>
          </p:nvPr>
        </p:nvGraphicFramePr>
        <p:xfrm>
          <a:off x="854946" y="1111267"/>
          <a:ext cx="7937500" cy="4498340"/>
        </p:xfrm>
        <a:graphic>
          <a:graphicData uri="http://schemas.openxmlformats.org/drawingml/2006/table">
            <a:tbl>
              <a:tblPr/>
              <a:tblGrid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355600"/>
                <a:gridCol w="8255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366092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963634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76933C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60497A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60497A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31869B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31869B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E26B0A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E26B0A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76933C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76933C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76933C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76933C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6609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963634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76933C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76933C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60497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31869B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E26B0A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lBlack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lRed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lGreen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lViolet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lCyan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lOrange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is-I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lBlackWhite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lBlueWhite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lRedWhite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lGreenWhite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BBB5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lVioletWhite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8064A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lCyanWhite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lOrangeWhite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6A6A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6B8B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8E4B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CC0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mBlack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mBlue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mRed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mGreen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mViolet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mCyan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mOrange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64A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s-IS" sz="12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DC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mBlackWhite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mBlueWhite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mRedWhite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DA969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mGreenWhite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C4D79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mVioletWhite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B1A0C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mCyanWhite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2CDD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mOrangeWhite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ABF8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ZoneTexte 11"/>
          <p:cNvSpPr txBox="1"/>
          <p:nvPr/>
        </p:nvSpPr>
        <p:spPr>
          <a:xfrm>
            <a:off x="854946" y="251722"/>
            <a:ext cx="4425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>
                <a:solidFill>
                  <a:srgbClr val="FF6600"/>
                </a:solidFill>
              </a:rPr>
              <a:t>g</a:t>
            </a:r>
            <a:r>
              <a:rPr lang="fr-FR" dirty="0" err="1" smtClean="0">
                <a:solidFill>
                  <a:srgbClr val="FF6600"/>
                </a:solidFill>
              </a:rPr>
              <a:t>gtexttable</a:t>
            </a:r>
            <a:r>
              <a:rPr lang="fr-FR" dirty="0" smtClean="0">
                <a:solidFill>
                  <a:srgbClr val="FF6600"/>
                </a:solidFill>
              </a:rPr>
              <a:t>() table </a:t>
            </a:r>
            <a:r>
              <a:rPr lang="fr-FR" dirty="0" err="1" smtClean="0">
                <a:solidFill>
                  <a:srgbClr val="FF6600"/>
                </a:solidFill>
              </a:rPr>
              <a:t>theme</a:t>
            </a:r>
            <a:r>
              <a:rPr lang="fr-FR" dirty="0" smtClean="0">
                <a:solidFill>
                  <a:srgbClr val="FF6600"/>
                </a:solidFill>
              </a:rPr>
              <a:t> [</a:t>
            </a:r>
            <a:r>
              <a:rPr lang="fr-FR" dirty="0" err="1" smtClean="0">
                <a:solidFill>
                  <a:srgbClr val="FF6600"/>
                </a:solidFill>
              </a:rPr>
              <a:t>ggpubr</a:t>
            </a:r>
            <a:r>
              <a:rPr lang="fr-FR" dirty="0" smtClean="0">
                <a:solidFill>
                  <a:srgbClr val="FF6600"/>
                </a:solidFill>
              </a:rPr>
              <a:t> R Package]</a:t>
            </a:r>
            <a:endParaRPr lang="fr-FR" dirty="0">
              <a:solidFill>
                <a:srgbClr val="FF6600"/>
              </a:solidFill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880932" y="583537"/>
            <a:ext cx="47720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Usage: </a:t>
            </a:r>
            <a:r>
              <a:rPr lang="fr-FR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ggtexttable</a:t>
            </a:r>
            <a:r>
              <a:rPr lang="fr-FR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(</a:t>
            </a:r>
            <a:r>
              <a:rPr lang="fr-FR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head</a:t>
            </a:r>
            <a:r>
              <a:rPr lang="fr-FR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(iris), </a:t>
            </a:r>
            <a:r>
              <a:rPr lang="fr-FR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theme</a:t>
            </a:r>
            <a:r>
              <a:rPr lang="fr-FR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 = </a:t>
            </a:r>
            <a:r>
              <a:rPr lang="fr-FR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ttheme</a:t>
            </a:r>
            <a:r>
              <a:rPr lang="fr-FR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("</a:t>
            </a:r>
            <a:r>
              <a:rPr lang="fr-FR" sz="1400" i="1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mBlue</a:t>
            </a:r>
            <a:r>
              <a:rPr lang="fr-FR" sz="14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Georgia"/>
                <a:cs typeface="Georgia"/>
              </a:rPr>
              <a:t>"))</a:t>
            </a:r>
            <a:endParaRPr lang="fr-FR" sz="1400" i="1" dirty="0">
              <a:solidFill>
                <a:schemeClr val="tx1">
                  <a:lumMod val="50000"/>
                  <a:lumOff val="50000"/>
                </a:schemeClr>
              </a:solidFill>
              <a:latin typeface="Georgia"/>
              <a:cs typeface="Georgia"/>
            </a:endParaRPr>
          </a:p>
        </p:txBody>
      </p:sp>
    </p:spTree>
    <p:extLst>
      <p:ext uri="{BB962C8B-B14F-4D97-AF65-F5344CB8AC3E}">
        <p14:creationId xmlns:p14="http://schemas.microsoft.com/office/powerpoint/2010/main" val="12640362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1251</TotalTime>
  <Words>112</Words>
  <Application>Microsoft Macintosh PowerPoint</Application>
  <PresentationFormat>Présentation à l'écran (4:3)</PresentationFormat>
  <Paragraphs>86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Alboukadel Kassambara</dc:creator>
  <cp:lastModifiedBy>Alboukadel Kassambara</cp:lastModifiedBy>
  <cp:revision>5</cp:revision>
  <dcterms:created xsi:type="dcterms:W3CDTF">2017-06-24T14:47:53Z</dcterms:created>
  <dcterms:modified xsi:type="dcterms:W3CDTF">2017-06-28T17:56:13Z</dcterms:modified>
</cp:coreProperties>
</file>