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8" r:id="rId1"/>
  </p:sldMasterIdLst>
  <p:sldIdLst>
    <p:sldId id="256" r:id="rId2"/>
  </p:sldIdLst>
  <p:sldSz cx="8640763" cy="57594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021" autoAdjust="0"/>
    <p:restoredTop sz="94660"/>
  </p:normalViewPr>
  <p:slideViewPr>
    <p:cSldViewPr snapToGrid="0">
      <p:cViewPr>
        <p:scale>
          <a:sx n="100" d="100"/>
          <a:sy n="100" d="100"/>
        </p:scale>
        <p:origin x="120" y="101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5289131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94053" y="306639"/>
            <a:ext cx="7452658" cy="11132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94053" y="1533187"/>
            <a:ext cx="7452658" cy="365431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880615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</p:sldLayoutIdLst>
  <p:txStyles>
    <p:titleStyle>
      <a:lvl1pPr algn="l" defTabSz="767913" rtl="0" eaLnBrk="1" latinLnBrk="0" hangingPunct="1">
        <a:lnSpc>
          <a:spcPct val="90000"/>
        </a:lnSpc>
        <a:spcBef>
          <a:spcPct val="0"/>
        </a:spcBef>
        <a:buNone/>
        <a:defRPr sz="369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1978" indent="-191978" algn="l" defTabSz="767913" rtl="0" eaLnBrk="1" latinLnBrk="0" hangingPunct="1">
        <a:lnSpc>
          <a:spcPct val="90000"/>
        </a:lnSpc>
        <a:spcBef>
          <a:spcPts val="840"/>
        </a:spcBef>
        <a:buFont typeface="Arial" panose="020B0604020202020204" pitchFamily="34" charset="0"/>
        <a:buChar char="•"/>
        <a:defRPr sz="2351" kern="1200">
          <a:solidFill>
            <a:schemeClr val="tx1"/>
          </a:solidFill>
          <a:latin typeface="+mn-lt"/>
          <a:ea typeface="+mn-ea"/>
          <a:cs typeface="+mn-cs"/>
        </a:defRPr>
      </a:lvl1pPr>
      <a:lvl2pPr marL="57593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2016" kern="1200">
          <a:solidFill>
            <a:schemeClr val="tx1"/>
          </a:solidFill>
          <a:latin typeface="+mn-lt"/>
          <a:ea typeface="+mn-ea"/>
          <a:cs typeface="+mn-cs"/>
        </a:defRPr>
      </a:lvl2pPr>
      <a:lvl3pPr marL="95989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680" kern="1200">
          <a:solidFill>
            <a:schemeClr val="tx1"/>
          </a:solidFill>
          <a:latin typeface="+mn-lt"/>
          <a:ea typeface="+mn-ea"/>
          <a:cs typeface="+mn-cs"/>
        </a:defRPr>
      </a:lvl3pPr>
      <a:lvl4pPr marL="134384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72780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211176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49571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879674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26363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1pPr>
      <a:lvl2pPr marL="383957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2pPr>
      <a:lvl3pPr marL="76791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3pPr>
      <a:lvl4pPr marL="115187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53582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191978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303739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68769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071652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E5F6042D-E3F7-41DA-B21C-91A3EC412DD6}"/>
              </a:ext>
            </a:extLst>
          </p:cNvPr>
          <p:cNvSpPr txBox="1"/>
          <p:nvPr/>
        </p:nvSpPr>
        <p:spPr>
          <a:xfrm>
            <a:off x="719528" y="720000"/>
            <a:ext cx="2880000" cy="1440000"/>
          </a:xfrm>
          <a:prstGeom prst="rect">
            <a:avLst/>
          </a:prstGeom>
          <a:noFill/>
        </p:spPr>
        <p:txBody>
          <a:bodyPr wrap="square" lIns="0" tIns="0" rIns="0" bIns="0" rtlCol="0">
            <a:prstTxWarp prst="textInflateTop">
              <a:avLst>
                <a:gd name="adj" fmla="val 50000"/>
              </a:avLst>
            </a:prstTxWarp>
            <a:noAutofit/>
          </a:bodyPr>
          <a:lstStyle/>
          <a:p>
            <a:r>
              <a:rPr lang="en-US"/>
              <a:t>First</a:t>
            </a:r>
          </a:p>
          <a:p>
            <a:r>
              <a:rPr lang="en-US"/>
              <a:t>A textInflateTop shape</a:t>
            </a:r>
          </a:p>
          <a:p>
            <a:r>
              <a:rPr lang="en-US"/>
              <a:t>Third line is a long, long line.</a:t>
            </a:r>
          </a:p>
          <a:p>
            <a:r>
              <a:rPr lang="en-US"/>
              <a:t>Forth</a:t>
            </a:r>
          </a:p>
        </p:txBody>
      </p:sp>
      <p:pic>
        <p:nvPicPr>
          <p:cNvPr id="7" name="Picture 6">
            <a:extLst>
              <a:ext uri="{FF2B5EF4-FFF2-40B4-BE49-F238E27FC236}">
                <a16:creationId xmlns:a16="http://schemas.microsoft.com/office/drawing/2014/main" id="{69AC52D5-F6CF-40C3-BAB8-0CE704E43909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868880" y="3348272"/>
            <a:ext cx="3246401" cy="191278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0783624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on1" id="{15BE51DD-FEFD-41BD-BC9A-87613D50E9A8}" vid="{4E03261A-CC9A-42E9-97D1-CB20A6695C12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Quer24x16</Template>
  <TotalTime>11</TotalTime>
  <Words>14</Words>
  <Application>Microsoft Office PowerPoint</Application>
  <PresentationFormat>Custom</PresentationFormat>
  <Paragraphs>4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Regina Henschel</dc:creator>
  <cp:lastModifiedBy>Regina Henschel</cp:lastModifiedBy>
  <cp:revision>3</cp:revision>
  <dcterms:created xsi:type="dcterms:W3CDTF">2019-06-05T20:29:08Z</dcterms:created>
  <dcterms:modified xsi:type="dcterms:W3CDTF">2019-06-05T20:48:12Z</dcterms:modified>
</cp:coreProperties>
</file>

<file path=docProps/thumbnail.jpeg>
</file>