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400" d="100"/>
          <a:sy n="400" d="100"/>
        </p:scale>
        <p:origin x="9558" y="75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915536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620671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26291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68729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299248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53762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94061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366851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762742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03050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24803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623107-5250-4DF9-AE52-675AAD019825}" type="datetimeFigureOut">
              <a:rPr lang="es-ES" smtClean="0"/>
              <a:t>12/10/2017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A94ACD-A431-47E6-B842-A4EBF2794B5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034963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 dirty="0"/>
          </a:p>
        </p:txBody>
      </p:sp>
      <p:pic>
        <p:nvPicPr>
          <p:cNvPr id="4" name="0 Imagen"/>
          <p:cNvPicPr/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artisticPencilGrayscale pencilSize="8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40567" y="3397567"/>
            <a:ext cx="62865" cy="628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780034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jaragunde</dc:creator>
  <cp:lastModifiedBy>jaragunde</cp:lastModifiedBy>
  <cp:revision>3</cp:revision>
  <dcterms:created xsi:type="dcterms:W3CDTF">2017-10-12T15:02:02Z</dcterms:created>
  <dcterms:modified xsi:type="dcterms:W3CDTF">2017-10-12T16:30:52Z</dcterms:modified>
</cp:coreProperties>
</file>

<file path=docProps/thumbnail.jpeg>
</file>